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8" r:id="rId3"/>
    <p:sldId id="267" r:id="rId4"/>
    <p:sldId id="259" r:id="rId5"/>
    <p:sldId id="260" r:id="rId6"/>
    <p:sldId id="263" r:id="rId7"/>
    <p:sldId id="264" r:id="rId8"/>
    <p:sldId id="261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A48B241-9D57-4928-BE1C-D8B8135E029F}" type="datetimeFigureOut">
              <a:rPr lang="ru-RU" smtClean="0"/>
              <a:pPr/>
              <a:t>18.05.2015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3E2BC59-F7C2-45A1-8553-1121CA2E67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4572008"/>
            <a:ext cx="6429420" cy="18573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>
                <a:solidFill>
                  <a:srgbClr val="00B0F0"/>
                </a:solidFill>
              </a:rPr>
              <a:t>«РА</a:t>
            </a:r>
            <a:r>
              <a:rPr lang="ru-RU" sz="4900" dirty="0" smtClean="0">
                <a:solidFill>
                  <a:srgbClr val="92D050"/>
                </a:solidFill>
              </a:rPr>
              <a:t>ЗНО</a:t>
            </a:r>
            <a:r>
              <a:rPr lang="ru-RU" sz="4900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ЦВЕТ</a:t>
            </a:r>
            <a:r>
              <a:rPr lang="ru-RU" sz="4900" dirty="0" smtClean="0">
                <a:solidFill>
                  <a:srgbClr val="FFFF00"/>
                </a:solidFill>
              </a:rPr>
              <a:t>НЫЕ</a:t>
            </a:r>
            <a:r>
              <a:rPr lang="ru-RU" sz="4900" dirty="0" smtClean="0"/>
              <a:t> </a:t>
            </a:r>
            <a:r>
              <a:rPr lang="ru-RU" sz="4900" dirty="0" smtClean="0">
                <a:solidFill>
                  <a:srgbClr val="002060"/>
                </a:solidFill>
              </a:rPr>
              <a:t>ЛА</a:t>
            </a:r>
            <a:r>
              <a:rPr lang="ru-RU" sz="4900" dirty="0" smtClean="0">
                <a:solidFill>
                  <a:srgbClr val="00B050"/>
                </a:solidFill>
              </a:rPr>
              <a:t>ДОШ</a:t>
            </a:r>
            <a:r>
              <a:rPr lang="ru-RU" sz="4900" dirty="0" smtClean="0"/>
              <a:t>КИ»</a:t>
            </a:r>
            <a:endParaRPr lang="ru-RU" sz="4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57356" y="4286256"/>
            <a:ext cx="6357982" cy="857256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00B050"/>
                </a:solidFill>
              </a:rPr>
              <a:t>Кружок 2-3 лет</a:t>
            </a:r>
            <a:endParaRPr lang="ru-RU" sz="5400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user\Desktop\фото дс\174SSCAM\SDC11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290"/>
            <a:ext cx="5786478" cy="42781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кружок\DSC089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357166"/>
            <a:ext cx="4786346" cy="3555572"/>
          </a:xfrm>
          <a:prstGeom prst="rect">
            <a:avLst/>
          </a:prstGeom>
          <a:noFill/>
        </p:spPr>
      </p:pic>
      <p:pic>
        <p:nvPicPr>
          <p:cNvPr id="2051" name="Picture 3" descr="C:\Users\user\Desktop\кружок\SDC122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5258" y="2928934"/>
            <a:ext cx="4804460" cy="372962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F:\SDC11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4143404" cy="3929090"/>
          </a:xfrm>
          <a:prstGeom prst="rect">
            <a:avLst/>
          </a:prstGeom>
          <a:noFill/>
        </p:spPr>
      </p:pic>
      <p:pic>
        <p:nvPicPr>
          <p:cNvPr id="3076" name="Picture 4" descr="F:\SDC118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000372"/>
            <a:ext cx="5072097" cy="369691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кружок\DSC089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 rot="16200000">
            <a:off x="4454272" y="2117967"/>
            <a:ext cx="5093239" cy="4000528"/>
          </a:xfrm>
          <a:prstGeom prst="rect">
            <a:avLst/>
          </a:prstGeom>
          <a:noFill/>
        </p:spPr>
      </p:pic>
      <p:pic>
        <p:nvPicPr>
          <p:cNvPr id="3074" name="Picture 2" descr="C:\Users\user\Desktop\кружок\SDC119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762501" cy="35718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user\Desktop\DCIM\174SSCAM\SDC1195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14290"/>
            <a:ext cx="4572032" cy="4357718"/>
          </a:xfrm>
          <a:prstGeom prst="rect">
            <a:avLst/>
          </a:prstGeom>
          <a:noFill/>
        </p:spPr>
      </p:pic>
      <p:pic>
        <p:nvPicPr>
          <p:cNvPr id="4098" name="Picture 2" descr="C:\Users\user\Desktop\DCIM\174SSCAM\SDC119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5" y="214291"/>
            <a:ext cx="4214842" cy="4429155"/>
          </a:xfrm>
          <a:prstGeom prst="rect">
            <a:avLst/>
          </a:prstGeom>
          <a:noFill/>
        </p:spPr>
      </p:pic>
      <p:pic>
        <p:nvPicPr>
          <p:cNvPr id="4101" name="Picture 5" descr="C:\Users\user\Desktop\DCIM\174SSCAM\SDC119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8860" y="2571744"/>
            <a:ext cx="5072098" cy="410522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DCIM\174SSCAM\SDC12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4357718" cy="3714776"/>
          </a:xfrm>
          <a:prstGeom prst="rect">
            <a:avLst/>
          </a:prstGeom>
          <a:noFill/>
        </p:spPr>
      </p:pic>
      <p:pic>
        <p:nvPicPr>
          <p:cNvPr id="5" name="Picture 3" descr="I:\DCIM\174SSCAM\SDC122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714908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DCIM\174SSCAM\SDC122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290"/>
            <a:ext cx="4643470" cy="3714776"/>
          </a:xfrm>
          <a:prstGeom prst="rect">
            <a:avLst/>
          </a:prstGeom>
          <a:noFill/>
        </p:spPr>
      </p:pic>
      <p:pic>
        <p:nvPicPr>
          <p:cNvPr id="2051" name="Picture 3" descr="I:\DCIM\174SSCAM\SDC123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2357430"/>
            <a:ext cx="4714908" cy="43577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фото дс\174SSCAM\SDC120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160402" y="2149475"/>
            <a:ext cx="3983598" cy="4708525"/>
          </a:xfrm>
          <a:prstGeom prst="rect">
            <a:avLst/>
          </a:prstGeom>
          <a:noFill/>
        </p:spPr>
      </p:pic>
      <p:pic>
        <p:nvPicPr>
          <p:cNvPr id="5123" name="Picture 3" descr="C:\Users\user\Desktop\фото дс\174SSCAM\SDC120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72132" cy="45720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DCIM\174SSCAM\SDC122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4357718" cy="3696917"/>
          </a:xfrm>
          <a:prstGeom prst="rect">
            <a:avLst/>
          </a:prstGeom>
          <a:noFill/>
        </p:spPr>
      </p:pic>
      <p:pic>
        <p:nvPicPr>
          <p:cNvPr id="4100" name="Picture 4" descr="C:\Users\user\Desktop\кружок\SDC122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000240"/>
            <a:ext cx="4464985" cy="4714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152</TotalTime>
  <Words>3</Words>
  <Application>Microsoft Office PowerPoint</Application>
  <PresentationFormat>Экран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«РАЗНОЦВЕТНЫЕ ЛАДОШКИ»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Кружок «РАЗНОЦВЕТНЫЕ ЛАДОШКИ»</dc:title>
  <dc:creator>user</dc:creator>
  <cp:lastModifiedBy>user</cp:lastModifiedBy>
  <cp:revision>18</cp:revision>
  <dcterms:created xsi:type="dcterms:W3CDTF">2015-05-14T18:03:18Z</dcterms:created>
  <dcterms:modified xsi:type="dcterms:W3CDTF">2015-05-18T09:41:17Z</dcterms:modified>
</cp:coreProperties>
</file>